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98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31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208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71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24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35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288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64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02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172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14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AAB1C-8977-4592-9D79-BABD6EE51623}" type="datetimeFigureOut">
              <a:rPr lang="en-US" smtClean="0"/>
              <a:t>12/26/2018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B78A1-47A5-4F51-96B2-1BD171AC9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215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041309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8159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0"/>
            <a:ext cx="9041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9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0"/>
            <a:ext cx="9041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86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166254"/>
            <a:ext cx="9041309" cy="637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31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0"/>
            <a:ext cx="9041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993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0"/>
            <a:ext cx="9041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59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0"/>
            <a:ext cx="9041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414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0"/>
            <a:ext cx="9041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653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0"/>
            <a:ext cx="9041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41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0"/>
            <a:ext cx="9041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10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45" y="0"/>
            <a:ext cx="9041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908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891" y="0"/>
            <a:ext cx="9018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239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</cp:revision>
  <dcterms:created xsi:type="dcterms:W3CDTF">2018-12-26T06:55:42Z</dcterms:created>
  <dcterms:modified xsi:type="dcterms:W3CDTF">2018-12-26T07:03:24Z</dcterms:modified>
</cp:coreProperties>
</file>

<file path=docProps/thumbnail.jpeg>
</file>